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8" r:id="rId6"/>
    <p:sldId id="258" r:id="rId7"/>
    <p:sldId id="276" r:id="rId8"/>
    <p:sldId id="267" r:id="rId9"/>
    <p:sldId id="277" r:id="rId10"/>
    <p:sldId id="279" r:id="rId11"/>
    <p:sldId id="280" r:id="rId12"/>
    <p:sldId id="275" r:id="rId13"/>
    <p:sldId id="268" r:id="rId1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76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216" autoAdjust="0"/>
  </p:normalViewPr>
  <p:slideViewPr>
    <p:cSldViewPr snapToGrid="0">
      <p:cViewPr varScale="1">
        <p:scale>
          <a:sx n="103" d="100"/>
          <a:sy n="103" d="100"/>
        </p:scale>
        <p:origin x="912" y="108"/>
      </p:cViewPr>
      <p:guideLst>
        <p:guide pos="57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282748849663368E-2"/>
          <c:y val="3.2308505072877365E-2"/>
          <c:w val="0.87138124384377802"/>
          <c:h val="0.86470310781706372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Serie1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B21-4DFB-BF01-76865A85CD42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B21-4DFB-BF01-76865A85CD42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B21-4DFB-BF01-76865A85CD42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B21-4DFB-BF01-76865A85CD4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B21-4DFB-BF01-76865A85CD42}"/>
              </c:ext>
            </c:extLst>
          </c:dPt>
          <c:dLbls>
            <c:dLbl>
              <c:idx val="1"/>
              <c:layout>
                <c:manualLayout>
                  <c:x val="5.5562443951205846E-2"/>
                  <c:y val="2.081063509107207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B21-4DFB-BF01-76865A85CD42}"/>
                </c:ext>
              </c:extLst>
            </c:dLbl>
            <c:dLbl>
              <c:idx val="2"/>
              <c:layout>
                <c:manualLayout>
                  <c:x val="5.1182535999279237E-2"/>
                  <c:y val="4.510990032665598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B21-4DFB-BF01-76865A85CD42}"/>
                </c:ext>
              </c:extLst>
            </c:dLbl>
            <c:dLbl>
              <c:idx val="3"/>
              <c:layout>
                <c:manualLayout>
                  <c:x val="1.8657348546005183E-2"/>
                  <c:y val="8.0005188169659722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B21-4DFB-BF01-76865A85CD42}"/>
                </c:ext>
              </c:extLst>
            </c:dLbl>
            <c:dLbl>
              <c:idx val="4"/>
              <c:layout>
                <c:manualLayout>
                  <c:x val="-1.5923455644220208E-2"/>
                  <c:y val="5.8642870424652882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B21-4DFB-BF01-76865A85CD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b" anchorCtr="1">
                <a:spAutoFit/>
              </a:bodyPr>
              <a:lstStyle/>
              <a:p>
                <a:pPr>
                  <a:defRPr sz="1197" b="0" i="0" u="none" strike="noStrike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Hoja1!$A$2:$A$6</c:f>
              <c:strCache>
                <c:ptCount val="5"/>
                <c:pt idx="0">
                  <c:v>España</c:v>
                </c:pt>
                <c:pt idx="1">
                  <c:v>Alemania</c:v>
                </c:pt>
                <c:pt idx="2">
                  <c:v>Reino Unido</c:v>
                </c:pt>
                <c:pt idx="3">
                  <c:v>Suecia</c:v>
                </c:pt>
                <c:pt idx="4">
                  <c:v>Otros</c:v>
                </c:pt>
              </c:strCache>
            </c:strRef>
          </c:cat>
          <c:val>
            <c:numRef>
              <c:f>Hoja1!$B$2:$B$6</c:f>
              <c:numCache>
                <c:formatCode>0%</c:formatCode>
                <c:ptCount val="5"/>
                <c:pt idx="0">
                  <c:v>0.19</c:v>
                </c:pt>
                <c:pt idx="1">
                  <c:v>0.17</c:v>
                </c:pt>
                <c:pt idx="2">
                  <c:v>0.06</c:v>
                </c:pt>
                <c:pt idx="3">
                  <c:v>0.08</c:v>
                </c:pt>
                <c:pt idx="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B21-4DFB-BF01-76865A85CD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364FE7F5-A6EA-F6D3-EC88-4D0F850F8A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algn="l" rtl="0"/>
            <a:endParaRPr lang="es-ES" noProof="1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EA9F6B6-6F43-9D69-CFE5-8A33EC7D5F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algn="r" rtl="0"/>
            <a:fld id="{FE530D18-D28A-488C-B510-EC369B5C795F}" type="datetime1">
              <a:rPr lang="es-ES" noProof="1" smtClean="0"/>
              <a:t>18/12/2024</a:t>
            </a:fld>
            <a:endParaRPr lang="es-ES" noProof="1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C50E80F-703F-3176-EEA9-1A3981EB2B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algn="l" rtl="0"/>
            <a:endParaRPr lang="es-ES" noProof="1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2E23CEA-057B-E208-F92C-187E97ADB1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algn="r" rtl="0"/>
            <a:fld id="{58780A6A-D223-46B6-BE7D-AD196ADBDB02}" type="slidenum">
              <a:rPr lang="es-ES" noProof="1" smtClean="0"/>
              <a:pPr algn="r" rtl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6280854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38408376-8ED0-4D38-B867-4A20D69C8825}" type="datetime1">
              <a:rPr lang="es-ES" smtClean="0"/>
              <a:t>18/12/2024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4DB89DD0-1E8D-4B61-ADE9-B87318B81BF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85349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4DB89DD0-1E8D-4B61-ADE9-B87318B81BF8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7230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4DB89DD0-1E8D-4B61-ADE9-B87318B81BF8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1982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4DB89DD0-1E8D-4B61-ADE9-B87318B81BF8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7693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4DB89DD0-1E8D-4B61-ADE9-B87318B81BF8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484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4DB89DD0-1E8D-4B61-ADE9-B87318B81BF8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6233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4DB89DD0-1E8D-4B61-ADE9-B87318B81BF8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1936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4DB89DD0-1E8D-4B61-ADE9-B87318B81BF8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072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6B7AF-5D99-1562-C7D4-6F0506657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4B9F493-2772-D7FE-504A-B07D493CC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53ABAAE-F8D8-14EE-3D48-220A46BAD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2B027C-5006-1C75-B8E6-04E4D6465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4DB89DD0-1E8D-4B61-ADE9-B87318B81BF8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9829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88E29-AEE1-E3C6-13E5-1C95D6108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CEE93E7-3EAF-B784-749E-696A2FBA60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3CF2618-545D-C5F3-B5D0-0E693BBE8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0212B9-3AF6-6709-C86E-DB915AF9D3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4DB89DD0-1E8D-4B61-ADE9-B87318B81BF8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2636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4DB89DD0-1E8D-4B61-ADE9-B87318B81BF8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42267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44DF764D-A077-4BED-ABF1-8DF341BC85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8724" y="411480"/>
            <a:ext cx="11274552" cy="6035040"/>
          </a:xfrm>
          <a:solidFill>
            <a:schemeClr val="accent1"/>
          </a:solidFill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8724" y="3236493"/>
            <a:ext cx="5149596" cy="1448385"/>
          </a:xfrm>
          <a:solidFill>
            <a:schemeClr val="bg1">
              <a:alpha val="80000"/>
            </a:schemeClr>
          </a:solidFill>
        </p:spPr>
        <p:txBody>
          <a:bodyPr lIns="502920" bIns="137160" rtlCol="0" anchor="b">
            <a:normAutofit/>
          </a:bodyPr>
          <a:lstStyle>
            <a:lvl1pPr algn="l">
              <a:defRPr lang="es-ES"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84879"/>
            <a:ext cx="5149596" cy="524794"/>
          </a:xfrm>
          <a:solidFill>
            <a:schemeClr val="bg1">
              <a:alpha val="80000"/>
            </a:schemeClr>
          </a:solidFill>
        </p:spPr>
        <p:txBody>
          <a:bodyPr lIns="502920" rtlCol="0">
            <a:normAutofit/>
          </a:bodyPr>
          <a:lstStyle>
            <a:lvl1pPr marL="0" indent="0" algn="l">
              <a:buNone/>
              <a:defRPr lang="es-ES" sz="1400" spc="3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lang="es-ES"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11430000" cy="4351338"/>
          </a:xfrm>
        </p:spPr>
        <p:txBody>
          <a:bodyPr rtlCol="0"/>
          <a:lstStyle>
            <a:lvl1pPr>
              <a:defRPr lang="es-ES">
                <a:solidFill>
                  <a:schemeClr val="bg2">
                    <a:lumMod val="50000"/>
                  </a:schemeClr>
                </a:solidFill>
              </a:defRPr>
            </a:lvl1pPr>
            <a:lvl2pPr>
              <a:defRPr lang="es-ES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lang="es-ES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lang="es-ES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lang="es-ES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96B483-82E1-4413-838C-27BAC184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4486C5-22E8-475A-A424-8D493B6E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683D01-DAD2-4B28-BB2C-9FD028B0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E2776643-6C33-46CD-A918-AB0CEA571F00}"/>
              </a:ext>
            </a:extLst>
          </p:cNvPr>
          <p:cNvSpPr/>
          <p:nvPr userDrawn="1"/>
        </p:nvSpPr>
        <p:spPr>
          <a:xfrm>
            <a:off x="6086475" y="1682496"/>
            <a:ext cx="5638800" cy="4572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B6E62D2-A055-4712-92CC-4B02419D51FB}"/>
              </a:ext>
            </a:extLst>
          </p:cNvPr>
          <p:cNvSpPr/>
          <p:nvPr userDrawn="1"/>
        </p:nvSpPr>
        <p:spPr>
          <a:xfrm>
            <a:off x="457200" y="1681163"/>
            <a:ext cx="5638800" cy="4572000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5125"/>
            <a:ext cx="10515600" cy="1325563"/>
          </a:xfrm>
        </p:spPr>
        <p:txBody>
          <a:bodyPr rtlCol="0"/>
          <a:lstStyle>
            <a:lvl1pPr>
              <a:defRPr lang="es-ES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89640" y="1844259"/>
            <a:ext cx="36576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lang="es-ES"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EDITAR ESTILOS DE TEXTO MAESTRO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9640" y="2668171"/>
            <a:ext cx="3657600" cy="3684588"/>
          </a:xfrm>
        </p:spPr>
        <p:txBody>
          <a:bodyPr rtlCol="0">
            <a:normAutofit/>
          </a:bodyPr>
          <a:lstStyle>
            <a:lvl1pPr>
              <a:defRPr lang="es-ES" sz="1400"/>
            </a:lvl1pPr>
            <a:lvl2pPr>
              <a:defRPr lang="es-ES" sz="1400"/>
            </a:lvl2pPr>
            <a:lvl3pPr>
              <a:defRPr lang="es-ES" sz="1400"/>
            </a:lvl3pPr>
            <a:lvl4pPr>
              <a:defRPr lang="es-ES" sz="1400"/>
            </a:lvl4pPr>
            <a:lvl5pPr>
              <a:defRPr lang="es-ES"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0133" y="1808163"/>
            <a:ext cx="4703841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lang="es-ES"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0134" y="2632075"/>
            <a:ext cx="3657600" cy="3684588"/>
          </a:xfrm>
        </p:spPr>
        <p:txBody>
          <a:bodyPr rtlCol="0">
            <a:normAutofit/>
          </a:bodyPr>
          <a:lstStyle>
            <a:lvl1pPr>
              <a:defRPr lang="es-ES" sz="1400"/>
            </a:lvl1pPr>
            <a:lvl2pPr>
              <a:defRPr lang="es-ES" sz="1400"/>
            </a:lvl2pPr>
            <a:lvl3pPr>
              <a:defRPr lang="es-ES" sz="1400"/>
            </a:lvl3pPr>
            <a:lvl4pPr>
              <a:defRPr lang="es-ES" sz="1400"/>
            </a:lvl4pPr>
            <a:lvl5pPr>
              <a:defRPr lang="es-ES"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215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comparativ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24C89FBE-3029-4F92-8308-F830BB14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58712" y="1681163"/>
            <a:ext cx="3749040" cy="4572000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E0A4C88-FF32-4096-9EA9-EC22D3682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11097" y="1682496"/>
            <a:ext cx="3749040" cy="4572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437559B-132E-4A6E-ADBE-41DB38EC8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76" y="1681163"/>
            <a:ext cx="3749040" cy="45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5125"/>
            <a:ext cx="10515600" cy="1325563"/>
          </a:xfrm>
        </p:spPr>
        <p:txBody>
          <a:bodyPr rtlCol="0"/>
          <a:lstStyle>
            <a:lvl1pPr>
              <a:defRPr lang="es-ES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966913"/>
            <a:ext cx="2971800" cy="823912"/>
          </a:xfrm>
        </p:spPr>
        <p:txBody>
          <a:bodyPr rtlCol="0" anchor="b" anchorCtr="0">
            <a:noAutofit/>
          </a:bodyPr>
          <a:lstStyle>
            <a:lvl1pPr marL="0" indent="0">
              <a:buNone/>
              <a:defRPr lang="es-ES" sz="18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MODIFICAR LOS ESTILOS DEL TEXTO MAESTRO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90825"/>
            <a:ext cx="2971800" cy="3248025"/>
          </a:xfrm>
        </p:spPr>
        <p:txBody>
          <a:bodyPr rtlCol="0">
            <a:normAutofit/>
          </a:bodyPr>
          <a:lstStyle>
            <a:lvl1pPr>
              <a:lnSpc>
                <a:spcPts val="2000"/>
              </a:lnSpc>
              <a:defRPr lang="es-ES" sz="1400"/>
            </a:lvl1pPr>
            <a:lvl2pPr>
              <a:lnSpc>
                <a:spcPts val="2000"/>
              </a:lnSpc>
              <a:defRPr lang="es-ES" sz="1400"/>
            </a:lvl2pPr>
            <a:lvl3pPr>
              <a:lnSpc>
                <a:spcPts val="2000"/>
              </a:lnSpc>
              <a:defRPr lang="es-ES" sz="1400"/>
            </a:lvl3pPr>
            <a:lvl4pPr>
              <a:lnSpc>
                <a:spcPts val="2000"/>
              </a:lnSpc>
              <a:defRPr lang="es-ES" sz="1400"/>
            </a:lvl4pPr>
            <a:lvl5pPr>
              <a:lnSpc>
                <a:spcPts val="2000"/>
              </a:lnSpc>
              <a:defRPr lang="es-ES"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10188" y="1966913"/>
            <a:ext cx="2971800" cy="823912"/>
          </a:xfrm>
        </p:spPr>
        <p:txBody>
          <a:bodyPr rtlCol="0" anchor="b" anchorCtr="0">
            <a:noAutofit/>
          </a:bodyPr>
          <a:lstStyle>
            <a:lvl1pPr marL="0" indent="0">
              <a:buNone/>
              <a:defRPr lang="es-ES" sz="18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HACER CLIC PARA EDITAR ESTILOS DE TEXTO MAESTRO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10188" y="2790825"/>
            <a:ext cx="2971800" cy="3246120"/>
          </a:xfrm>
        </p:spPr>
        <p:txBody>
          <a:bodyPr rtlCol="0">
            <a:normAutofit/>
          </a:bodyPr>
          <a:lstStyle>
            <a:lvl1pPr>
              <a:lnSpc>
                <a:spcPts val="2000"/>
              </a:lnSpc>
              <a:defRPr lang="es-ES" sz="1400"/>
            </a:lvl1pPr>
            <a:lvl2pPr>
              <a:lnSpc>
                <a:spcPts val="2000"/>
              </a:lnSpc>
              <a:defRPr lang="es-ES" sz="1400"/>
            </a:lvl2pPr>
            <a:lvl3pPr>
              <a:lnSpc>
                <a:spcPts val="2000"/>
              </a:lnSpc>
              <a:defRPr lang="es-ES" sz="1400"/>
            </a:lvl3pPr>
            <a:lvl4pPr>
              <a:lnSpc>
                <a:spcPts val="2000"/>
              </a:lnSpc>
              <a:defRPr lang="es-ES" sz="1400"/>
            </a:lvl4pPr>
            <a:lvl5pPr>
              <a:lnSpc>
                <a:spcPts val="2000"/>
              </a:lnSpc>
              <a:defRPr lang="es-ES"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FF7BCB16-19B7-48F6-94CD-563F439887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0134" y="1976438"/>
            <a:ext cx="2971800" cy="823912"/>
          </a:xfrm>
        </p:spPr>
        <p:txBody>
          <a:bodyPr rtlCol="0" anchor="b" anchorCtr="0">
            <a:noAutofit/>
          </a:bodyPr>
          <a:lstStyle>
            <a:lvl1pPr marL="0" indent="0">
              <a:buNone/>
              <a:defRPr lang="es-ES" sz="18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MODIFICAR LOS ESTILOS DEL TEXTO MAESTRO</a:t>
            </a:r>
          </a:p>
        </p:txBody>
      </p:sp>
      <p:sp>
        <p:nvSpPr>
          <p:cNvPr id="13" name="Marcador de contenido 5">
            <a:extLst>
              <a:ext uri="{FF2B5EF4-FFF2-40B4-BE49-F238E27FC236}">
                <a16:creationId xmlns:a16="http://schemas.microsoft.com/office/drawing/2014/main" id="{8FBB2F8D-6092-468C-BA48-836286C6B7E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0134" y="2800350"/>
            <a:ext cx="2971800" cy="3246120"/>
          </a:xfrm>
        </p:spPr>
        <p:txBody>
          <a:bodyPr rtlCol="0">
            <a:normAutofit/>
          </a:bodyPr>
          <a:lstStyle>
            <a:lvl1pPr>
              <a:lnSpc>
                <a:spcPts val="2000"/>
              </a:lnSpc>
              <a:defRPr lang="es-ES" sz="1400"/>
            </a:lvl1pPr>
            <a:lvl2pPr>
              <a:lnSpc>
                <a:spcPts val="2000"/>
              </a:lnSpc>
              <a:defRPr lang="es-ES" sz="1400"/>
            </a:lvl2pPr>
            <a:lvl3pPr>
              <a:lnSpc>
                <a:spcPts val="2000"/>
              </a:lnSpc>
              <a:defRPr lang="es-ES" sz="1400"/>
            </a:lvl3pPr>
            <a:lvl4pPr>
              <a:lnSpc>
                <a:spcPts val="2000"/>
              </a:lnSpc>
              <a:defRPr lang="es-ES" sz="1400"/>
            </a:lvl4pPr>
            <a:lvl5pPr>
              <a:lnSpc>
                <a:spcPts val="2000"/>
              </a:lnSpc>
              <a:defRPr lang="es-ES"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2563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FE5633F8-C03D-4CEE-BEDD-1B6648554C0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22628" y="685800"/>
            <a:ext cx="3200400" cy="5486400"/>
          </a:xfrm>
          <a:solidFill>
            <a:schemeClr val="accent2"/>
          </a:solidFill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CA4DC27-A467-4265-AAB1-754D3F86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850230"/>
            <a:ext cx="5009147" cy="1325563"/>
          </a:xfrm>
        </p:spPr>
        <p:txBody>
          <a:bodyPr rtlCol="0">
            <a:normAutofit/>
          </a:bodyPr>
          <a:lstStyle>
            <a:lvl1pPr>
              <a:defRPr lang="es-ES"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C9CC7B6-D9ED-464B-8206-98055EB53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90788"/>
            <a:ext cx="4572000" cy="353695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es-ES" sz="1400" spc="30" baseline="0"/>
            </a:lvl1pPr>
            <a:lvl2pPr marL="457200" indent="0">
              <a:lnSpc>
                <a:spcPts val="2400"/>
              </a:lnSpc>
              <a:buNone/>
              <a:defRPr lang="es-ES" sz="1400" spc="30" baseline="0"/>
            </a:lvl2pPr>
            <a:lvl3pPr marL="914400" indent="0">
              <a:lnSpc>
                <a:spcPts val="2400"/>
              </a:lnSpc>
              <a:buNone/>
              <a:defRPr lang="es-ES" sz="1400" spc="30" baseline="0"/>
            </a:lvl3pPr>
            <a:lvl4pPr marL="1371600" indent="0">
              <a:lnSpc>
                <a:spcPts val="2400"/>
              </a:lnSpc>
              <a:buNone/>
              <a:defRPr lang="es-ES" sz="1400" spc="30" baseline="0"/>
            </a:lvl4pPr>
            <a:lvl5pPr marL="1828800" indent="0">
              <a:lnSpc>
                <a:spcPts val="2400"/>
              </a:lnSpc>
              <a:buNone/>
              <a:defRPr lang="es-ES" sz="1400" spc="30" baseline="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1743C040-0A81-4A38-879D-07BBD18423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1800" y="2492375"/>
            <a:ext cx="2286000" cy="2514600"/>
          </a:xfrm>
          <a:solidFill>
            <a:schemeClr val="accent2"/>
          </a:solidFill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7CBDD4A8-3B48-439C-B601-8D04B8714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761136" y="5210984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846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44DF764D-A077-4BED-ABF1-8DF341BC85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8724" y="411480"/>
            <a:ext cx="11274552" cy="5870448"/>
          </a:xfrm>
          <a:solidFill>
            <a:schemeClr val="accent1"/>
          </a:solidFill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1" y="3490624"/>
            <a:ext cx="4571999" cy="1235382"/>
          </a:xfrm>
          <a:solidFill>
            <a:schemeClr val="bg1">
              <a:alpha val="80000"/>
            </a:schemeClr>
          </a:solidFill>
        </p:spPr>
        <p:txBody>
          <a:bodyPr lIns="457200" bIns="137160" rtlCol="0" anchor="b">
            <a:normAutofit/>
          </a:bodyPr>
          <a:lstStyle>
            <a:lvl1pPr algn="l">
              <a:defRPr lang="es-ES" sz="36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es-ES"/>
              <a:t>AGREGAR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4726007"/>
            <a:ext cx="4571999" cy="1314432"/>
          </a:xfrm>
          <a:solidFill>
            <a:schemeClr val="bg1">
              <a:alpha val="80000"/>
            </a:schemeClr>
          </a:solidFill>
        </p:spPr>
        <p:txBody>
          <a:bodyPr lIns="502920" rIns="2103120" rtlCol="0">
            <a:normAutofit/>
          </a:bodyPr>
          <a:lstStyle>
            <a:lvl1pPr marL="0" indent="0" algn="l">
              <a:buNone/>
              <a:defRPr lang="es-ES" sz="1400" spc="4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FC7B35-BCD3-4E41-916B-68490D92D9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03212D-BCAC-4F13-92C1-13A3004266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D73FEF-4AED-4E29-A73E-9166ADC8D5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1477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A556C8C1-E81C-436D-A310-A71CAAE33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86500" y="946404"/>
            <a:ext cx="5486400" cy="496519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103120"/>
            <a:ext cx="3848101" cy="1325563"/>
          </a:xfrm>
        </p:spPr>
        <p:txBody>
          <a:bodyPr rtlCol="0" anchor="b" anchorCtr="0">
            <a:normAutofit/>
          </a:bodyPr>
          <a:lstStyle>
            <a:lvl1pPr>
              <a:defRPr lang="es-ES"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428B1CE2-91FA-4E2B-8543-3B0F79B480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7421" y="1600200"/>
            <a:ext cx="2743199" cy="3657600"/>
          </a:xfrm>
          <a:solidFill>
            <a:schemeClr val="accent1"/>
          </a:solidFill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0F7B6DF9-E76A-44ED-B84C-1391CD5D55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2614" y="1893262"/>
            <a:ext cx="2743200" cy="3071477"/>
          </a:xfrm>
        </p:spPr>
        <p:txBody>
          <a:bodyPr rtlCol="0" anchor="ctr" anchorCtr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s-E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s-ES" sz="200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s-ES" sz="200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s-ES" sz="200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s-ES"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4ECB9306-A7FD-4B22-8E8A-E0B8D7862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624728" y="3747150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538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2583" y="2102720"/>
            <a:ext cx="5422217" cy="1325563"/>
          </a:xfrm>
        </p:spPr>
        <p:txBody>
          <a:bodyPr rtlCol="0" anchor="b" anchorCtr="0">
            <a:normAutofit/>
          </a:bodyPr>
          <a:lstStyle>
            <a:lvl1pPr>
              <a:defRPr lang="es-ES"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428B1CE2-91FA-4E2B-8543-3B0F79B480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4572000"/>
          </a:xfrm>
          <a:solidFill>
            <a:schemeClr val="accent1"/>
          </a:solidFill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4C2C3F7-8611-4C35-8251-0FD61D72D6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60" y="3500407"/>
            <a:ext cx="4572000" cy="1888373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Font typeface="Arial" panose="020B0604020202020204" pitchFamily="34" charset="0"/>
              <a:buNone/>
              <a:defRPr lang="es-ES" sz="1400" spc="3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lnSpc>
                <a:spcPts val="2400"/>
              </a:lnSpc>
              <a:buFont typeface="Arial" panose="020B0604020202020204" pitchFamily="34" charset="0"/>
              <a:buNone/>
              <a:defRPr lang="es-ES" sz="1400" spc="30" baseline="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lnSpc>
                <a:spcPts val="2400"/>
              </a:lnSpc>
              <a:buFont typeface="Arial" panose="020B0604020202020204" pitchFamily="34" charset="0"/>
              <a:buNone/>
              <a:defRPr lang="es-ES" sz="1400" spc="30" baseline="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lnSpc>
                <a:spcPts val="2400"/>
              </a:lnSpc>
              <a:buFont typeface="Arial" panose="020B0604020202020204" pitchFamily="34" charset="0"/>
              <a:buNone/>
              <a:defRPr lang="es-ES" sz="1400" spc="30" baseline="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lnSpc>
                <a:spcPts val="2400"/>
              </a:lnSpc>
              <a:buFont typeface="Arial" panose="020B0604020202020204" pitchFamily="34" charset="0"/>
              <a:buNone/>
              <a:defRPr lang="es-ES" sz="1400" spc="30" baseline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9654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44DF764D-A077-4BED-ABF1-8DF341BC85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" y="-2"/>
            <a:ext cx="12188952" cy="4572000"/>
          </a:xfrm>
          <a:solidFill>
            <a:schemeClr val="accent1"/>
          </a:solidFill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667250"/>
            <a:ext cx="9144000" cy="1212182"/>
          </a:xfrm>
        </p:spPr>
        <p:txBody>
          <a:bodyPr rtlCol="0" anchor="b">
            <a:normAutofit/>
          </a:bodyPr>
          <a:lstStyle>
            <a:lvl1pPr algn="ctr">
              <a:defRPr lang="es-ES"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71507"/>
            <a:ext cx="9144000" cy="524794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1400" spc="3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4936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lang="es-ES"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/>
          <a:lstStyle>
            <a:lvl1pPr>
              <a:defRPr lang="es-ES">
                <a:solidFill>
                  <a:schemeClr val="bg2">
                    <a:lumMod val="50000"/>
                  </a:schemeClr>
                </a:solidFill>
              </a:defRPr>
            </a:lvl1pPr>
            <a:lvl2pPr>
              <a:defRPr lang="es-ES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lang="es-ES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lang="es-ES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lang="es-ES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fecha 2">
            <a:extLst>
              <a:ext uri="{FF2B5EF4-FFF2-40B4-BE49-F238E27FC236}">
                <a16:creationId xmlns:a16="http://schemas.microsoft.com/office/drawing/2014/main" id="{842BA18D-167B-42CD-8DD5-844A2087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7" name="Marcador de pie de página 3">
            <a:extLst>
              <a:ext uri="{FF2B5EF4-FFF2-40B4-BE49-F238E27FC236}">
                <a16:creationId xmlns:a16="http://schemas.microsoft.com/office/drawing/2014/main" id="{519A9BF1-35FD-4BDE-9C59-E08CB7A70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8" name="Marcador de número de diapositiva 4">
            <a:extLst>
              <a:ext uri="{FF2B5EF4-FFF2-40B4-BE49-F238E27FC236}">
                <a16:creationId xmlns:a16="http://schemas.microsoft.com/office/drawing/2014/main" id="{F02A2A47-BED9-43DF-8914-AD1EB274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58207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FDFBA353-19B1-4A04-A7EE-345F93C189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32491" y="946404"/>
            <a:ext cx="5486400" cy="4965192"/>
          </a:xfrm>
          <a:solidFill>
            <a:schemeClr val="accent1"/>
          </a:solidFill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C4857A-B6DC-4F0A-AD6B-243F6C0855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109" y="2386584"/>
            <a:ext cx="4315968" cy="2084832"/>
          </a:xfrm>
        </p:spPr>
        <p:txBody>
          <a:bodyPr rtlCol="0" anchor="t">
            <a:normAutofit/>
          </a:bodyPr>
          <a:lstStyle>
            <a:lvl1pPr>
              <a:defRPr lang="es-ES" sz="3400" spc="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3" name="Marcador de texto 6">
            <a:extLst>
              <a:ext uri="{FF2B5EF4-FFF2-40B4-BE49-F238E27FC236}">
                <a16:creationId xmlns:a16="http://schemas.microsoft.com/office/drawing/2014/main" id="{D8717D35-8E1B-4C94-BA72-91D4DCA657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471416"/>
            <a:ext cx="3584448" cy="637674"/>
          </a:xfrm>
        </p:spPr>
        <p:txBody>
          <a:bodyPr rtlCol="0" anchor="ctr" anchorCtr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s-ES" sz="1600" spc="10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lang="es-ES" sz="2000">
                <a:latin typeface="+mj-lt"/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lang="es-ES" sz="2000">
                <a:latin typeface="+mj-lt"/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lang="es-ES" sz="2000">
                <a:latin typeface="+mj-lt"/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lang="es-ES" sz="2000">
                <a:latin typeface="+mj-lt"/>
              </a:defRPr>
            </a:lvl5pPr>
          </a:lstStyle>
          <a:p>
            <a:pPr lvl="0" rtl="0"/>
            <a:r>
              <a:rPr lang="es-ES"/>
              <a:t>HAGA CLIC PARA EDITAR ESTILOS DE TEXTO MAESTRO</a:t>
            </a:r>
          </a:p>
        </p:txBody>
      </p:sp>
      <p:sp>
        <p:nvSpPr>
          <p:cNvPr id="11" name="Marcador de posición de imagen 9">
            <a:extLst>
              <a:ext uri="{FF2B5EF4-FFF2-40B4-BE49-F238E27FC236}">
                <a16:creationId xmlns:a16="http://schemas.microsoft.com/office/drawing/2014/main" id="{F15B60AE-D6AB-472C-8342-2A3EB53493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93208" y="1600200"/>
            <a:ext cx="2286000" cy="3657600"/>
          </a:xfrm>
          <a:solidFill>
            <a:schemeClr val="accent1"/>
          </a:solidFill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FBB5B262-532A-4EE4-98E7-0EB6A8C56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1727251" y="114592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equi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1325563"/>
          </a:xfrm>
        </p:spPr>
        <p:txBody>
          <a:bodyPr rtlCol="0">
            <a:normAutofit/>
          </a:bodyPr>
          <a:lstStyle>
            <a:lvl1pPr>
              <a:defRPr lang="es-ES"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FB0F91E1-53D9-4A2A-923E-0CB7755188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1806318"/>
            <a:ext cx="2286000" cy="3200400"/>
          </a:xfrm>
          <a:solidFill>
            <a:schemeClr val="accent2"/>
          </a:solidFill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2F6A179B-CBDB-414D-B2F8-E1FEE9B831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00" y="1806318"/>
            <a:ext cx="2286000" cy="3200400"/>
          </a:xfrm>
          <a:solidFill>
            <a:schemeClr val="accent2"/>
          </a:solidFill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0" name="Marcador de posición de imagen 6">
            <a:extLst>
              <a:ext uri="{FF2B5EF4-FFF2-40B4-BE49-F238E27FC236}">
                <a16:creationId xmlns:a16="http://schemas.microsoft.com/office/drawing/2014/main" id="{F7A822EC-853A-46EC-8775-F8B48F2A81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77000" y="1806318"/>
            <a:ext cx="2286000" cy="3200400"/>
          </a:xfrm>
          <a:solidFill>
            <a:schemeClr val="accent2"/>
          </a:solidFill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1" name="Marcador de posición de imagen 6">
            <a:extLst>
              <a:ext uri="{FF2B5EF4-FFF2-40B4-BE49-F238E27FC236}">
                <a16:creationId xmlns:a16="http://schemas.microsoft.com/office/drawing/2014/main" id="{AA0D329B-CAB8-4E3A-BA03-C17A79790B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2808" y="1806318"/>
            <a:ext cx="2286000" cy="3200400"/>
          </a:xfrm>
          <a:solidFill>
            <a:schemeClr val="accent2"/>
          </a:solidFill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A5F9E280-35B2-41C7-8D2D-C1FF69DE2C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376" y="5202936"/>
            <a:ext cx="2286000" cy="280027"/>
          </a:xfrm>
        </p:spPr>
        <p:txBody>
          <a:bodyPr rtlCol="0">
            <a:noAutofit/>
          </a:bodyPr>
          <a:lstStyle>
            <a:lvl1pPr marL="0" indent="0">
              <a:buNone/>
              <a:defRPr lang="es-ES"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lang="es-ES" sz="1600"/>
            </a:lvl2pPr>
            <a:lvl3pPr marL="914400" indent="0">
              <a:buNone/>
              <a:defRPr lang="es-ES" sz="1600"/>
            </a:lvl3pPr>
            <a:lvl4pPr marL="1371600" indent="0">
              <a:buNone/>
              <a:defRPr lang="es-ES" sz="1600"/>
            </a:lvl4pPr>
            <a:lvl5pPr marL="1828800" indent="0">
              <a:buNone/>
              <a:defRPr lang="es-ES" sz="1600"/>
            </a:lvl5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E872F581-8AEF-4CFC-B0F3-79A2530C93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376" y="5568696"/>
            <a:ext cx="2286000" cy="244475"/>
          </a:xfrm>
        </p:spPr>
        <p:txBody>
          <a:bodyPr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s-ES"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lang="es-ES" sz="1200"/>
            </a:lvl2pPr>
            <a:lvl3pPr marL="914400" indent="0">
              <a:buFont typeface="Arial" panose="020B0604020202020204" pitchFamily="34" charset="0"/>
              <a:buNone/>
              <a:defRPr lang="es-ES" sz="1200"/>
            </a:lvl3pPr>
            <a:lvl4pPr marL="1371600" indent="0">
              <a:buFont typeface="Arial" panose="020B0604020202020204" pitchFamily="34" charset="0"/>
              <a:buNone/>
              <a:defRPr lang="es-ES" sz="1200"/>
            </a:lvl4pPr>
            <a:lvl5pPr marL="1828800" indent="0">
              <a:buFont typeface="Arial" panose="020B0604020202020204" pitchFamily="34" charset="0"/>
              <a:buNone/>
              <a:defRPr lang="es-ES" sz="1200"/>
            </a:lvl5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16" name="Marcador de texto 12">
            <a:extLst>
              <a:ext uri="{FF2B5EF4-FFF2-40B4-BE49-F238E27FC236}">
                <a16:creationId xmlns:a16="http://schemas.microsoft.com/office/drawing/2014/main" id="{1FA5D559-B67C-4F57-BC90-E982E66ADA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51175" y="5202936"/>
            <a:ext cx="2286000" cy="280027"/>
          </a:xfrm>
        </p:spPr>
        <p:txBody>
          <a:bodyPr rtlCol="0">
            <a:noAutofit/>
          </a:bodyPr>
          <a:lstStyle>
            <a:lvl1pPr marL="0" indent="0">
              <a:buNone/>
              <a:defRPr lang="es-ES"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lang="es-ES" sz="1600"/>
            </a:lvl2pPr>
            <a:lvl3pPr marL="914400" indent="0">
              <a:buNone/>
              <a:defRPr lang="es-ES" sz="1600"/>
            </a:lvl3pPr>
            <a:lvl4pPr marL="1371600" indent="0">
              <a:buNone/>
              <a:defRPr lang="es-ES" sz="1600"/>
            </a:lvl4pPr>
            <a:lvl5pPr marL="1828800" indent="0">
              <a:buNone/>
              <a:defRPr lang="es-ES" sz="1600"/>
            </a:lvl5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F932B527-4126-40FF-8117-412DC7BD81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1174" y="5568696"/>
            <a:ext cx="2286000" cy="244475"/>
          </a:xfrm>
        </p:spPr>
        <p:txBody>
          <a:bodyPr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s-ES"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lang="es-ES" sz="1200"/>
            </a:lvl2pPr>
            <a:lvl3pPr marL="914400" indent="0">
              <a:buFont typeface="Arial" panose="020B0604020202020204" pitchFamily="34" charset="0"/>
              <a:buNone/>
              <a:defRPr lang="es-ES" sz="1200"/>
            </a:lvl3pPr>
            <a:lvl4pPr marL="1371600" indent="0">
              <a:buFont typeface="Arial" panose="020B0604020202020204" pitchFamily="34" charset="0"/>
              <a:buNone/>
              <a:defRPr lang="es-ES" sz="1200"/>
            </a:lvl4pPr>
            <a:lvl5pPr marL="1828800" indent="0">
              <a:buFont typeface="Arial" panose="020B0604020202020204" pitchFamily="34" charset="0"/>
              <a:buNone/>
              <a:defRPr lang="es-ES" sz="1200"/>
            </a:lvl5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18" name="Marcador de texto 12">
            <a:extLst>
              <a:ext uri="{FF2B5EF4-FFF2-40B4-BE49-F238E27FC236}">
                <a16:creationId xmlns:a16="http://schemas.microsoft.com/office/drawing/2014/main" id="{D84B520F-D618-4828-AA40-CCCA0AF896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9176" y="5202936"/>
            <a:ext cx="2286000" cy="280027"/>
          </a:xfrm>
        </p:spPr>
        <p:txBody>
          <a:bodyPr rtlCol="0">
            <a:noAutofit/>
          </a:bodyPr>
          <a:lstStyle>
            <a:lvl1pPr marL="0" indent="0">
              <a:buNone/>
              <a:defRPr lang="es-ES"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lang="es-ES" sz="1600"/>
            </a:lvl2pPr>
            <a:lvl3pPr marL="914400" indent="0">
              <a:buNone/>
              <a:defRPr lang="es-ES" sz="1600"/>
            </a:lvl3pPr>
            <a:lvl4pPr marL="1371600" indent="0">
              <a:buNone/>
              <a:defRPr lang="es-ES" sz="1600"/>
            </a:lvl4pPr>
            <a:lvl5pPr marL="1828800" indent="0">
              <a:buNone/>
              <a:defRPr lang="es-ES" sz="1600"/>
            </a:lvl5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39A9C8DE-6F8B-405D-A604-845E81998F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9175" y="5568696"/>
            <a:ext cx="2286000" cy="244475"/>
          </a:xfrm>
        </p:spPr>
        <p:txBody>
          <a:bodyPr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s-ES"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lang="es-ES" sz="1200"/>
            </a:lvl2pPr>
            <a:lvl3pPr marL="914400" indent="0">
              <a:buFont typeface="Arial" panose="020B0604020202020204" pitchFamily="34" charset="0"/>
              <a:buNone/>
              <a:defRPr lang="es-ES" sz="1200"/>
            </a:lvl3pPr>
            <a:lvl4pPr marL="1371600" indent="0">
              <a:buFont typeface="Arial" panose="020B0604020202020204" pitchFamily="34" charset="0"/>
              <a:buNone/>
              <a:defRPr lang="es-ES" sz="1200"/>
            </a:lvl4pPr>
            <a:lvl5pPr marL="1828800" indent="0">
              <a:buFont typeface="Arial" panose="020B0604020202020204" pitchFamily="34" charset="0"/>
              <a:buNone/>
              <a:defRPr lang="es-ES" sz="1200"/>
            </a:lvl5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20" name="Marcador de texto 12">
            <a:extLst>
              <a:ext uri="{FF2B5EF4-FFF2-40B4-BE49-F238E27FC236}">
                <a16:creationId xmlns:a16="http://schemas.microsoft.com/office/drawing/2014/main" id="{AB0C4D8C-1454-41F3-934E-A2BA603449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74985" y="5202936"/>
            <a:ext cx="2286000" cy="280027"/>
          </a:xfrm>
        </p:spPr>
        <p:txBody>
          <a:bodyPr rtlCol="0">
            <a:noAutofit/>
          </a:bodyPr>
          <a:lstStyle>
            <a:lvl1pPr marL="0" indent="0">
              <a:buNone/>
              <a:defRPr lang="es-ES"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lang="es-ES" sz="1600"/>
            </a:lvl2pPr>
            <a:lvl3pPr marL="914400" indent="0">
              <a:buNone/>
              <a:defRPr lang="es-ES" sz="1600"/>
            </a:lvl3pPr>
            <a:lvl4pPr marL="1371600" indent="0">
              <a:buNone/>
              <a:defRPr lang="es-ES" sz="1600"/>
            </a:lvl4pPr>
            <a:lvl5pPr marL="1828800" indent="0">
              <a:buNone/>
              <a:defRPr lang="es-ES" sz="1600"/>
            </a:lvl5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45707A1B-C9F6-4ABB-A6CE-D2901CE947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74984" y="5568696"/>
            <a:ext cx="2286000" cy="244475"/>
          </a:xfrm>
        </p:spPr>
        <p:txBody>
          <a:bodyPr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s-ES"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lang="es-ES" sz="1200"/>
            </a:lvl2pPr>
            <a:lvl3pPr marL="914400" indent="0">
              <a:buFont typeface="Arial" panose="020B0604020202020204" pitchFamily="34" charset="0"/>
              <a:buNone/>
              <a:defRPr lang="es-ES" sz="1200"/>
            </a:lvl3pPr>
            <a:lvl4pPr marL="1371600" indent="0">
              <a:buFont typeface="Arial" panose="020B0604020202020204" pitchFamily="34" charset="0"/>
              <a:buNone/>
              <a:defRPr lang="es-ES" sz="1200"/>
            </a:lvl4pPr>
            <a:lvl5pPr marL="1828800" indent="0">
              <a:buFont typeface="Arial" panose="020B0604020202020204" pitchFamily="34" charset="0"/>
              <a:buNone/>
              <a:defRPr lang="es-ES" sz="1200"/>
            </a:lvl5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80444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equip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lang="es-ES"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FB0F91E1-53D9-4A2A-923E-0CB7755188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256" y="1722086"/>
            <a:ext cx="2286000" cy="1371600"/>
          </a:xfrm>
          <a:solidFill>
            <a:schemeClr val="accent2"/>
          </a:solidFill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2F6A179B-CBDB-414D-B2F8-E1FEE9B831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00" y="1722086"/>
            <a:ext cx="2286000" cy="1371600"/>
          </a:xfrm>
          <a:solidFill>
            <a:schemeClr val="accent2"/>
          </a:solidFill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0" name="Marcador de posición de imagen 6">
            <a:extLst>
              <a:ext uri="{FF2B5EF4-FFF2-40B4-BE49-F238E27FC236}">
                <a16:creationId xmlns:a16="http://schemas.microsoft.com/office/drawing/2014/main" id="{F7A822EC-853A-46EC-8775-F8B48F2A81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77000" y="1722086"/>
            <a:ext cx="2286000" cy="1371600"/>
          </a:xfrm>
          <a:solidFill>
            <a:schemeClr val="accent2"/>
          </a:solidFill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1" name="Marcador de posición de imagen 6">
            <a:extLst>
              <a:ext uri="{FF2B5EF4-FFF2-40B4-BE49-F238E27FC236}">
                <a16:creationId xmlns:a16="http://schemas.microsoft.com/office/drawing/2014/main" id="{AA0D329B-CAB8-4E3A-BA03-C17A79790B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40776" y="1722086"/>
            <a:ext cx="2286000" cy="1371600"/>
          </a:xfrm>
          <a:solidFill>
            <a:schemeClr val="accent2"/>
          </a:solidFill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A5F9E280-35B2-41C7-8D2D-C1FF69DE2C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977" y="3213251"/>
            <a:ext cx="2286000" cy="280027"/>
          </a:xfrm>
        </p:spPr>
        <p:txBody>
          <a:bodyPr rtlCol="0">
            <a:noAutofit/>
          </a:bodyPr>
          <a:lstStyle>
            <a:lvl1pPr marL="0" indent="0">
              <a:buNone/>
              <a:defRPr lang="es-ES"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lang="es-ES" sz="1600"/>
            </a:lvl2pPr>
            <a:lvl3pPr marL="914400" indent="0">
              <a:buNone/>
              <a:defRPr lang="es-ES" sz="1600"/>
            </a:lvl3pPr>
            <a:lvl4pPr marL="1371600" indent="0">
              <a:buNone/>
              <a:defRPr lang="es-ES" sz="1600"/>
            </a:lvl4pPr>
            <a:lvl5pPr marL="1828800" indent="0">
              <a:buNone/>
              <a:defRPr lang="es-ES" sz="1600"/>
            </a:lvl5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E872F581-8AEF-4CFC-B0F3-79A2530C93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976" y="3518946"/>
            <a:ext cx="2286000" cy="244475"/>
          </a:xfrm>
        </p:spPr>
        <p:txBody>
          <a:bodyPr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s-ES"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lang="es-ES" sz="1200"/>
            </a:lvl2pPr>
            <a:lvl3pPr marL="914400" indent="0">
              <a:buFont typeface="Arial" panose="020B0604020202020204" pitchFamily="34" charset="0"/>
              <a:buNone/>
              <a:defRPr lang="es-ES" sz="1200"/>
            </a:lvl3pPr>
            <a:lvl4pPr marL="1371600" indent="0">
              <a:buFont typeface="Arial" panose="020B0604020202020204" pitchFamily="34" charset="0"/>
              <a:buNone/>
              <a:defRPr lang="es-ES" sz="1200"/>
            </a:lvl4pPr>
            <a:lvl5pPr marL="1828800" indent="0">
              <a:buFont typeface="Arial" panose="020B0604020202020204" pitchFamily="34" charset="0"/>
              <a:buNone/>
              <a:defRPr lang="es-ES" sz="1200"/>
            </a:lvl5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16" name="Marcador de texto 12">
            <a:extLst>
              <a:ext uri="{FF2B5EF4-FFF2-40B4-BE49-F238E27FC236}">
                <a16:creationId xmlns:a16="http://schemas.microsoft.com/office/drawing/2014/main" id="{1FA5D559-B67C-4F57-BC90-E982E66ADA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31719" y="3213251"/>
            <a:ext cx="2286000" cy="280027"/>
          </a:xfrm>
        </p:spPr>
        <p:txBody>
          <a:bodyPr rtlCol="0">
            <a:noAutofit/>
          </a:bodyPr>
          <a:lstStyle>
            <a:lvl1pPr marL="0" indent="0">
              <a:buNone/>
              <a:defRPr lang="es-ES"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lang="es-ES" sz="1600"/>
            </a:lvl2pPr>
            <a:lvl3pPr marL="914400" indent="0">
              <a:buNone/>
              <a:defRPr lang="es-ES" sz="1600"/>
            </a:lvl3pPr>
            <a:lvl4pPr marL="1371600" indent="0">
              <a:buNone/>
              <a:defRPr lang="es-ES" sz="1600"/>
            </a:lvl4pPr>
            <a:lvl5pPr marL="1828800" indent="0">
              <a:buNone/>
              <a:defRPr lang="es-ES" sz="1600"/>
            </a:lvl5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F932B527-4126-40FF-8117-412DC7BD81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31718" y="3518946"/>
            <a:ext cx="2286000" cy="244475"/>
          </a:xfrm>
        </p:spPr>
        <p:txBody>
          <a:bodyPr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s-ES"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lang="es-ES" sz="1200"/>
            </a:lvl2pPr>
            <a:lvl3pPr marL="914400" indent="0">
              <a:buFont typeface="Arial" panose="020B0604020202020204" pitchFamily="34" charset="0"/>
              <a:buNone/>
              <a:defRPr lang="es-ES" sz="1200"/>
            </a:lvl3pPr>
            <a:lvl4pPr marL="1371600" indent="0">
              <a:buFont typeface="Arial" panose="020B0604020202020204" pitchFamily="34" charset="0"/>
              <a:buNone/>
              <a:defRPr lang="es-ES" sz="1200"/>
            </a:lvl4pPr>
            <a:lvl5pPr marL="1828800" indent="0">
              <a:buFont typeface="Arial" panose="020B0604020202020204" pitchFamily="34" charset="0"/>
              <a:buNone/>
              <a:defRPr lang="es-ES" sz="1200"/>
            </a:lvl5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18" name="Marcador de texto 12">
            <a:extLst>
              <a:ext uri="{FF2B5EF4-FFF2-40B4-BE49-F238E27FC236}">
                <a16:creationId xmlns:a16="http://schemas.microsoft.com/office/drawing/2014/main" id="{D84B520F-D618-4828-AA40-CCCA0AF896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9720" y="3213251"/>
            <a:ext cx="2286000" cy="280027"/>
          </a:xfrm>
        </p:spPr>
        <p:txBody>
          <a:bodyPr rtlCol="0">
            <a:noAutofit/>
          </a:bodyPr>
          <a:lstStyle>
            <a:lvl1pPr marL="0" indent="0">
              <a:buNone/>
              <a:defRPr lang="es-ES"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lang="es-ES" sz="1600"/>
            </a:lvl2pPr>
            <a:lvl3pPr marL="914400" indent="0">
              <a:buNone/>
              <a:defRPr lang="es-ES" sz="1600"/>
            </a:lvl3pPr>
            <a:lvl4pPr marL="1371600" indent="0">
              <a:buNone/>
              <a:defRPr lang="es-ES" sz="1600"/>
            </a:lvl4pPr>
            <a:lvl5pPr marL="1828800" indent="0">
              <a:buNone/>
              <a:defRPr lang="es-ES" sz="1600"/>
            </a:lvl5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39A9C8DE-6F8B-405D-A604-845E81998F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9719" y="3518946"/>
            <a:ext cx="2286000" cy="244475"/>
          </a:xfrm>
        </p:spPr>
        <p:txBody>
          <a:bodyPr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s-ES"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lang="es-ES" sz="1200"/>
            </a:lvl2pPr>
            <a:lvl3pPr marL="914400" indent="0">
              <a:buFont typeface="Arial" panose="020B0604020202020204" pitchFamily="34" charset="0"/>
              <a:buNone/>
              <a:defRPr lang="es-ES" sz="1200"/>
            </a:lvl3pPr>
            <a:lvl4pPr marL="1371600" indent="0">
              <a:buFont typeface="Arial" panose="020B0604020202020204" pitchFamily="34" charset="0"/>
              <a:buNone/>
              <a:defRPr lang="es-ES" sz="1200"/>
            </a:lvl4pPr>
            <a:lvl5pPr marL="1828800" indent="0">
              <a:buFont typeface="Arial" panose="020B0604020202020204" pitchFamily="34" charset="0"/>
              <a:buNone/>
              <a:defRPr lang="es-ES" sz="1200"/>
            </a:lvl5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20" name="Marcador de texto 12">
            <a:extLst>
              <a:ext uri="{FF2B5EF4-FFF2-40B4-BE49-F238E27FC236}">
                <a16:creationId xmlns:a16="http://schemas.microsoft.com/office/drawing/2014/main" id="{AB0C4D8C-1454-41F3-934E-A2BA603449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43497" y="3213251"/>
            <a:ext cx="2286000" cy="280027"/>
          </a:xfrm>
        </p:spPr>
        <p:txBody>
          <a:bodyPr rtlCol="0">
            <a:noAutofit/>
          </a:bodyPr>
          <a:lstStyle>
            <a:lvl1pPr marL="0" indent="0">
              <a:buNone/>
              <a:defRPr lang="es-ES"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lang="es-ES" sz="1600"/>
            </a:lvl2pPr>
            <a:lvl3pPr marL="914400" indent="0">
              <a:buNone/>
              <a:defRPr lang="es-ES" sz="1600"/>
            </a:lvl3pPr>
            <a:lvl4pPr marL="1371600" indent="0">
              <a:buNone/>
              <a:defRPr lang="es-ES" sz="1600"/>
            </a:lvl4pPr>
            <a:lvl5pPr marL="1828800" indent="0">
              <a:buNone/>
              <a:defRPr lang="es-ES" sz="1600"/>
            </a:lvl5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45707A1B-C9F6-4ABB-A6CE-D2901CE947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43496" y="3518946"/>
            <a:ext cx="2286000" cy="244475"/>
          </a:xfrm>
        </p:spPr>
        <p:txBody>
          <a:bodyPr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s-ES"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lang="es-ES" sz="1200"/>
            </a:lvl2pPr>
            <a:lvl3pPr marL="914400" indent="0">
              <a:buFont typeface="Arial" panose="020B0604020202020204" pitchFamily="34" charset="0"/>
              <a:buNone/>
              <a:defRPr lang="es-ES" sz="1200"/>
            </a:lvl3pPr>
            <a:lvl4pPr marL="1371600" indent="0">
              <a:buFont typeface="Arial" panose="020B0604020202020204" pitchFamily="34" charset="0"/>
              <a:buNone/>
              <a:defRPr lang="es-ES" sz="1200"/>
            </a:lvl4pPr>
            <a:lvl5pPr marL="1828800" indent="0">
              <a:buFont typeface="Arial" panose="020B0604020202020204" pitchFamily="34" charset="0"/>
              <a:buNone/>
              <a:defRPr lang="es-ES" sz="1200"/>
            </a:lvl5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46" name="Marcador de posición de imagen 6">
            <a:extLst>
              <a:ext uri="{FF2B5EF4-FFF2-40B4-BE49-F238E27FC236}">
                <a16:creationId xmlns:a16="http://schemas.microsoft.com/office/drawing/2014/main" id="{3896D737-6139-4405-A7F2-E08C421815D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97304" y="4076273"/>
            <a:ext cx="2286000" cy="1371600"/>
          </a:xfrm>
          <a:solidFill>
            <a:schemeClr val="accent2"/>
          </a:solidFill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7" name="Marcador de posición de imagen 6">
            <a:extLst>
              <a:ext uri="{FF2B5EF4-FFF2-40B4-BE49-F238E27FC236}">
                <a16:creationId xmlns:a16="http://schemas.microsoft.com/office/drawing/2014/main" id="{721A36A5-FCF3-4EE8-B5F2-41805C3F6A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49048" y="4076273"/>
            <a:ext cx="2286000" cy="1371600"/>
          </a:xfrm>
          <a:solidFill>
            <a:schemeClr val="accent2"/>
          </a:solidFill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8" name="Marcador de posición de imagen 6">
            <a:extLst>
              <a:ext uri="{FF2B5EF4-FFF2-40B4-BE49-F238E27FC236}">
                <a16:creationId xmlns:a16="http://schemas.microsoft.com/office/drawing/2014/main" id="{1630D673-CB21-40A3-A7BE-C996B20D681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97048" y="4076273"/>
            <a:ext cx="2286000" cy="1371600"/>
          </a:xfrm>
          <a:solidFill>
            <a:schemeClr val="accent2"/>
          </a:solidFill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9" name="Marcador de posición de imagen 6">
            <a:extLst>
              <a:ext uri="{FF2B5EF4-FFF2-40B4-BE49-F238E27FC236}">
                <a16:creationId xmlns:a16="http://schemas.microsoft.com/office/drawing/2014/main" id="{0C83EF20-1DF8-43B4-B982-A382FF884E2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60824" y="4076273"/>
            <a:ext cx="2286000" cy="1371600"/>
          </a:xfrm>
          <a:solidFill>
            <a:schemeClr val="accent2"/>
          </a:solidFill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0" name="Marcador de texto 12">
            <a:extLst>
              <a:ext uri="{FF2B5EF4-FFF2-40B4-BE49-F238E27FC236}">
                <a16:creationId xmlns:a16="http://schemas.microsoft.com/office/drawing/2014/main" id="{1FD09C98-5809-41AD-B215-493A3D741A2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0025" y="5567438"/>
            <a:ext cx="2286000" cy="280027"/>
          </a:xfrm>
        </p:spPr>
        <p:txBody>
          <a:bodyPr rtlCol="0">
            <a:noAutofit/>
          </a:bodyPr>
          <a:lstStyle>
            <a:lvl1pPr marL="0" indent="0">
              <a:buNone/>
              <a:defRPr lang="es-ES"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lang="es-ES" sz="1600"/>
            </a:lvl2pPr>
            <a:lvl3pPr marL="914400" indent="0">
              <a:buNone/>
              <a:defRPr lang="es-ES" sz="1600"/>
            </a:lvl3pPr>
            <a:lvl4pPr marL="1371600" indent="0">
              <a:buNone/>
              <a:defRPr lang="es-ES" sz="1600"/>
            </a:lvl4pPr>
            <a:lvl5pPr marL="1828800" indent="0">
              <a:buNone/>
              <a:defRPr lang="es-ES" sz="1600"/>
            </a:lvl5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51" name="Marcador de texto 14">
            <a:extLst>
              <a:ext uri="{FF2B5EF4-FFF2-40B4-BE49-F238E27FC236}">
                <a16:creationId xmlns:a16="http://schemas.microsoft.com/office/drawing/2014/main" id="{9E3214F0-FC83-402F-BAC5-ED482753277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0024" y="5873133"/>
            <a:ext cx="2286000" cy="244475"/>
          </a:xfrm>
        </p:spPr>
        <p:txBody>
          <a:bodyPr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s-ES"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lang="es-ES" sz="1200"/>
            </a:lvl2pPr>
            <a:lvl3pPr marL="914400" indent="0">
              <a:buFont typeface="Arial" panose="020B0604020202020204" pitchFamily="34" charset="0"/>
              <a:buNone/>
              <a:defRPr lang="es-ES" sz="1200"/>
            </a:lvl3pPr>
            <a:lvl4pPr marL="1371600" indent="0">
              <a:buFont typeface="Arial" panose="020B0604020202020204" pitchFamily="34" charset="0"/>
              <a:buNone/>
              <a:defRPr lang="es-ES" sz="1200"/>
            </a:lvl4pPr>
            <a:lvl5pPr marL="1828800" indent="0">
              <a:buFont typeface="Arial" panose="020B0604020202020204" pitchFamily="34" charset="0"/>
              <a:buNone/>
              <a:defRPr lang="es-ES" sz="1200"/>
            </a:lvl5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52" name="Marcador de texto 12">
            <a:extLst>
              <a:ext uri="{FF2B5EF4-FFF2-40B4-BE49-F238E27FC236}">
                <a16:creationId xmlns:a16="http://schemas.microsoft.com/office/drawing/2014/main" id="{39B0FB7F-A1FC-40D1-ACFC-C3C966F9BCA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51767" y="5567438"/>
            <a:ext cx="2286000" cy="280027"/>
          </a:xfrm>
        </p:spPr>
        <p:txBody>
          <a:bodyPr rtlCol="0">
            <a:noAutofit/>
          </a:bodyPr>
          <a:lstStyle>
            <a:lvl1pPr marL="0" indent="0">
              <a:buNone/>
              <a:defRPr lang="es-ES"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lang="es-ES" sz="1600"/>
            </a:lvl2pPr>
            <a:lvl3pPr marL="914400" indent="0">
              <a:buNone/>
              <a:defRPr lang="es-ES" sz="1600"/>
            </a:lvl3pPr>
            <a:lvl4pPr marL="1371600" indent="0">
              <a:buNone/>
              <a:defRPr lang="es-ES" sz="1600"/>
            </a:lvl4pPr>
            <a:lvl5pPr marL="1828800" indent="0">
              <a:buNone/>
              <a:defRPr lang="es-ES" sz="1600"/>
            </a:lvl5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53" name="Marcador de texto 14">
            <a:extLst>
              <a:ext uri="{FF2B5EF4-FFF2-40B4-BE49-F238E27FC236}">
                <a16:creationId xmlns:a16="http://schemas.microsoft.com/office/drawing/2014/main" id="{15EB3CBA-DD9B-449B-9B72-19178017713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51766" y="5873133"/>
            <a:ext cx="2286000" cy="244475"/>
          </a:xfrm>
        </p:spPr>
        <p:txBody>
          <a:bodyPr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s-ES"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lang="es-ES" sz="1200"/>
            </a:lvl2pPr>
            <a:lvl3pPr marL="914400" indent="0">
              <a:buFont typeface="Arial" panose="020B0604020202020204" pitchFamily="34" charset="0"/>
              <a:buNone/>
              <a:defRPr lang="es-ES" sz="1200"/>
            </a:lvl3pPr>
            <a:lvl4pPr marL="1371600" indent="0">
              <a:buFont typeface="Arial" panose="020B0604020202020204" pitchFamily="34" charset="0"/>
              <a:buNone/>
              <a:defRPr lang="es-ES" sz="1200"/>
            </a:lvl4pPr>
            <a:lvl5pPr marL="1828800" indent="0">
              <a:buFont typeface="Arial" panose="020B0604020202020204" pitchFamily="34" charset="0"/>
              <a:buNone/>
              <a:defRPr lang="es-ES" sz="1200"/>
            </a:lvl5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54" name="Marcador de texto 12">
            <a:extLst>
              <a:ext uri="{FF2B5EF4-FFF2-40B4-BE49-F238E27FC236}">
                <a16:creationId xmlns:a16="http://schemas.microsoft.com/office/drawing/2014/main" id="{BA47B66D-8891-4AE7-98BE-3CFE9CDB57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9768" y="5567438"/>
            <a:ext cx="2286000" cy="280027"/>
          </a:xfrm>
        </p:spPr>
        <p:txBody>
          <a:bodyPr rtlCol="0">
            <a:noAutofit/>
          </a:bodyPr>
          <a:lstStyle>
            <a:lvl1pPr marL="0" indent="0">
              <a:buNone/>
              <a:defRPr lang="es-ES"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lang="es-ES" sz="1600"/>
            </a:lvl2pPr>
            <a:lvl3pPr marL="914400" indent="0">
              <a:buNone/>
              <a:defRPr lang="es-ES" sz="1600"/>
            </a:lvl3pPr>
            <a:lvl4pPr marL="1371600" indent="0">
              <a:buNone/>
              <a:defRPr lang="es-ES" sz="1600"/>
            </a:lvl4pPr>
            <a:lvl5pPr marL="1828800" indent="0">
              <a:buNone/>
              <a:defRPr lang="es-ES" sz="1600"/>
            </a:lvl5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55" name="Marcador de texto 14">
            <a:extLst>
              <a:ext uri="{FF2B5EF4-FFF2-40B4-BE49-F238E27FC236}">
                <a16:creationId xmlns:a16="http://schemas.microsoft.com/office/drawing/2014/main" id="{929AE99A-6054-4B2F-B99D-FE4F682613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99767" y="5873133"/>
            <a:ext cx="2286000" cy="244475"/>
          </a:xfrm>
        </p:spPr>
        <p:txBody>
          <a:bodyPr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s-ES"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lang="es-ES" sz="1200"/>
            </a:lvl2pPr>
            <a:lvl3pPr marL="914400" indent="0">
              <a:buFont typeface="Arial" panose="020B0604020202020204" pitchFamily="34" charset="0"/>
              <a:buNone/>
              <a:defRPr lang="es-ES" sz="1200"/>
            </a:lvl3pPr>
            <a:lvl4pPr marL="1371600" indent="0">
              <a:buFont typeface="Arial" panose="020B0604020202020204" pitchFamily="34" charset="0"/>
              <a:buNone/>
              <a:defRPr lang="es-ES" sz="1200"/>
            </a:lvl4pPr>
            <a:lvl5pPr marL="1828800" indent="0">
              <a:buFont typeface="Arial" panose="020B0604020202020204" pitchFamily="34" charset="0"/>
              <a:buNone/>
              <a:defRPr lang="es-ES" sz="1200"/>
            </a:lvl5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56" name="Marcador de texto 12">
            <a:extLst>
              <a:ext uri="{FF2B5EF4-FFF2-40B4-BE49-F238E27FC236}">
                <a16:creationId xmlns:a16="http://schemas.microsoft.com/office/drawing/2014/main" id="{D1F32591-7BBD-4006-AEA0-29F43CDADCE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63545" y="5567438"/>
            <a:ext cx="2286000" cy="280027"/>
          </a:xfrm>
        </p:spPr>
        <p:txBody>
          <a:bodyPr rtlCol="0">
            <a:noAutofit/>
          </a:bodyPr>
          <a:lstStyle>
            <a:lvl1pPr marL="0" indent="0">
              <a:buNone/>
              <a:defRPr lang="es-ES"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lang="es-ES" sz="1600"/>
            </a:lvl2pPr>
            <a:lvl3pPr marL="914400" indent="0">
              <a:buNone/>
              <a:defRPr lang="es-ES" sz="1600"/>
            </a:lvl3pPr>
            <a:lvl4pPr marL="1371600" indent="0">
              <a:buNone/>
              <a:defRPr lang="es-ES" sz="1600"/>
            </a:lvl4pPr>
            <a:lvl5pPr marL="1828800" indent="0">
              <a:buNone/>
              <a:defRPr lang="es-ES" sz="1600"/>
            </a:lvl5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57" name="Marcador de texto 14">
            <a:extLst>
              <a:ext uri="{FF2B5EF4-FFF2-40B4-BE49-F238E27FC236}">
                <a16:creationId xmlns:a16="http://schemas.microsoft.com/office/drawing/2014/main" id="{7BC780CD-8E77-4D0E-A436-DCB2AA0C15C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63544" y="5873133"/>
            <a:ext cx="2286000" cy="244475"/>
          </a:xfrm>
        </p:spPr>
        <p:txBody>
          <a:bodyPr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s-ES"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lang="es-ES" sz="1200"/>
            </a:lvl2pPr>
            <a:lvl3pPr marL="914400" indent="0">
              <a:buFont typeface="Arial" panose="020B0604020202020204" pitchFamily="34" charset="0"/>
              <a:buNone/>
              <a:defRPr lang="es-ES" sz="1200"/>
            </a:lvl3pPr>
            <a:lvl4pPr marL="1371600" indent="0">
              <a:buFont typeface="Arial" panose="020B0604020202020204" pitchFamily="34" charset="0"/>
              <a:buNone/>
              <a:defRPr lang="es-ES" sz="1200"/>
            </a:lvl4pPr>
            <a:lvl5pPr marL="1828800" indent="0">
              <a:buFont typeface="Arial" panose="020B0604020202020204" pitchFamily="34" charset="0"/>
              <a:buNone/>
              <a:defRPr lang="es-ES" sz="1200"/>
            </a:lvl5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6225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lang="es-ES" sz="3600" spc="3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6988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962B82C-34E9-4F3B-9B0F-A3207161C41E}"/>
              </a:ext>
            </a:extLst>
          </p:cNvPr>
          <p:cNvSpPr/>
          <p:nvPr userDrawn="1"/>
        </p:nvSpPr>
        <p:spPr>
          <a:xfrm>
            <a:off x="10820400" y="813816"/>
            <a:ext cx="1371600" cy="4572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70" r:id="rId4"/>
    <p:sldLayoutId id="2147483672" r:id="rId5"/>
    <p:sldLayoutId id="2147483654" r:id="rId6"/>
    <p:sldLayoutId id="2147483658" r:id="rId7"/>
    <p:sldLayoutId id="2147483660" r:id="rId8"/>
    <p:sldLayoutId id="2147483671" r:id="rId9"/>
    <p:sldLayoutId id="2147483650" r:id="rId10"/>
    <p:sldLayoutId id="2147483667" r:id="rId11"/>
    <p:sldLayoutId id="2147483668" r:id="rId12"/>
    <p:sldLayoutId id="2147483662" r:id="rId13"/>
    <p:sldLayoutId id="2147483669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3600" kern="1200" spc="30" baseline="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88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392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nio.com/es/paisajes/playas/playa-verano-arena-footspep-atardece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pixnio.com/es/paisajes/cielo/nube-verano-paisaje-nublado-luz-naturaleza-ciel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ancescricart.com/unas-vacaciones-merecida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ixnio.com/es/paisajes/playas/marea-agua-de-marea-orilla-del-mar-oceano-espuma-de-mar-arena-de-sur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pexels.com/es-es/foto/avion-volando-sobre-el-cielo-nublado-2026398/" TargetMode="External"/><Relationship Id="rId5" Type="http://schemas.openxmlformats.org/officeDocument/2006/relationships/image" Target="../media/image7.jpe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nio.com/es/paisajes/puesta-sol/puesta-de-sol-de-color-amarillento-naranja-puesta-del-sol-colorido-puesta-del-sol-montanas-nubes-silueta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chart" Target="../charts/chart1.xml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E700099C-08E5-415B-A866-CD9A073DCD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458724" y="411480"/>
            <a:ext cx="11274552" cy="603504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1648327"/>
            <a:ext cx="5149596" cy="3036551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PERFIL DEL TURISMO EN </a:t>
            </a:r>
            <a:br>
              <a:rPr lang="es-ES" dirty="0"/>
            </a:br>
            <a:r>
              <a:rPr lang="es-ES" dirty="0"/>
              <a:t>GRAN CANARIA POST-PANDEMIA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84879"/>
            <a:ext cx="5149596" cy="524794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Carolina Monzón Felipe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51C7B78B-F743-4CBD-8A4C-876D008563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949" b="10949"/>
          <a:stretch/>
        </p:blipFill>
        <p:spPr>
          <a:xfrm>
            <a:off x="458724" y="411480"/>
            <a:ext cx="11274552" cy="5870448"/>
          </a:xfrm>
        </p:spPr>
      </p:pic>
      <p:sp>
        <p:nvSpPr>
          <p:cNvPr id="26" name="Título 25">
            <a:extLst>
              <a:ext uri="{FF2B5EF4-FFF2-40B4-BE49-F238E27FC236}">
                <a16:creationId xmlns:a16="http://schemas.microsoft.com/office/drawing/2014/main" id="{B4A6BAED-EBE6-4796-91D1-762EB5936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1" y="3490624"/>
            <a:ext cx="4854538" cy="1235382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sz="3200" dirty="0"/>
              <a:t>MUCHAS GRACIAS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4726007"/>
            <a:ext cx="4854538" cy="678200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Carolina Monzón Felipe</a:t>
            </a:r>
          </a:p>
          <a:p>
            <a:pPr rtl="0"/>
            <a:r>
              <a:rPr lang="es-ES" dirty="0"/>
              <a:t>carolmonzon94@gmail.com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697C3A-E176-4B80-8FFB-59AEDA8FF6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PERFIL DEL TURISMO EN </a:t>
            </a:r>
            <a:br>
              <a:rPr lang="es-ES" dirty="0"/>
            </a:br>
            <a:r>
              <a:rPr lang="es-ES" dirty="0"/>
              <a:t>GRAN CANARIA POST-PANDEMIA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2A013C-58D4-443C-8EA6-4B648A14ED4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103120"/>
            <a:ext cx="3848101" cy="132556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Índice</a:t>
            </a:r>
          </a:p>
        </p:txBody>
      </p:sp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5605CAF4-87E0-4A20-9AC1-E42F5D70BF4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3797194" y="1281980"/>
            <a:ext cx="3353619" cy="4471492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821450-3024-4103-98AE-6D80CECEDA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2614" y="1893262"/>
            <a:ext cx="2743200" cy="3071477"/>
          </a:xfrm>
        </p:spPr>
        <p:txBody>
          <a:bodyPr rtlCol="0" anchor="ctr" anchorCtr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Contexto</a:t>
            </a:r>
          </a:p>
          <a:p>
            <a:pPr rtl="0"/>
            <a:r>
              <a:rPr lang="es-ES" dirty="0"/>
              <a:t>Hipótesis</a:t>
            </a:r>
          </a:p>
          <a:p>
            <a:pPr rtl="0"/>
            <a:r>
              <a:rPr lang="es-ES" dirty="0"/>
              <a:t>Exploración</a:t>
            </a:r>
          </a:p>
          <a:p>
            <a:pPr rtl="0"/>
            <a:r>
              <a:rPr lang="es-ES" dirty="0"/>
              <a:t>Análisis de resultados</a:t>
            </a:r>
          </a:p>
          <a:p>
            <a:pPr rtl="0"/>
            <a:r>
              <a:rPr lang="es-ES" dirty="0"/>
              <a:t>Recomendaciones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2CB36A-F473-4B86-BCEF-98BF32946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084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208" y="764275"/>
            <a:ext cx="3747906" cy="78624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Contexto</a:t>
            </a: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60E2ED43-72AE-4B30-8CFC-A82B1ABBF5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457200" y="1143000"/>
            <a:ext cx="4245429" cy="4572000"/>
          </a:xfr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67152" y="2190435"/>
            <a:ext cx="6864063" cy="3198345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</a:lstStyle>
          <a:p>
            <a:pPr algn="l"/>
            <a:endParaRPr lang="es-ES" sz="16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s-ES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Tras la pandemia de 2020, muchos sectores se vieron afectados, por ello vamos a ver que pas</a:t>
            </a:r>
            <a:r>
              <a:rPr lang="es-ES" sz="1600" dirty="0">
                <a:solidFill>
                  <a:srgbClr val="000000"/>
                </a:solidFill>
                <a:latin typeface="Calibri" panose="020F0502020204030204" pitchFamily="34" charset="0"/>
              </a:rPr>
              <a:t>ó en concreto con los turistas en Gran Canaria </a:t>
            </a:r>
            <a:r>
              <a:rPr lang="es-ES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en </a:t>
            </a:r>
            <a:r>
              <a:rPr lang="es-ES" sz="16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2022.</a:t>
            </a:r>
          </a:p>
          <a:p>
            <a:r>
              <a:rPr lang="es-ES" sz="1600" dirty="0">
                <a:solidFill>
                  <a:srgbClr val="000000"/>
                </a:solidFill>
                <a:latin typeface="Calibri" panose="020F0502020204030204" pitchFamily="34" charset="0"/>
              </a:rPr>
              <a:t>Tendremos como referente los datos proporcionados por el Instituto Canario de estadísticas (ISTAC) para realizar un análisis del comportamiento.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5442E0-152B-4ACA-99D7-D70468E5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3</a:t>
            </a:fld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AB1630D-CC24-443B-B8F7-86EFA657E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40838" y="1469220"/>
            <a:ext cx="1371600" cy="4572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Hipótesis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D1BF38-3044-4FB6-A222-979FD3162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66913"/>
            <a:ext cx="2971800" cy="823912"/>
          </a:xfrm>
        </p:spPr>
        <p:txBody>
          <a:bodyPr rtlCol="0" anchor="ctr" anchorCtr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2019 vs 2022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D4F171EB-B5A9-44F7-9D34-E20FB484C08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8205" y="2790825"/>
            <a:ext cx="6814416" cy="3246120"/>
          </a:xfrm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¿Cambio en el perfil turístico?</a:t>
            </a:r>
          </a:p>
          <a:p>
            <a:pPr rtl="0">
              <a:buFontTx/>
              <a:buChar char="-"/>
            </a:pPr>
            <a:r>
              <a:rPr lang="es-ES" dirty="0"/>
              <a:t>Tipo de perfil sociodemográfico</a:t>
            </a:r>
          </a:p>
          <a:p>
            <a:pPr rtl="0">
              <a:buFontTx/>
              <a:buChar char="-"/>
            </a:pPr>
            <a:r>
              <a:rPr lang="es-ES" dirty="0"/>
              <a:t>Preferencias de tipo de alojamiento</a:t>
            </a:r>
          </a:p>
          <a:p>
            <a:pPr rtl="0">
              <a:buFontTx/>
              <a:buChar char="-"/>
            </a:pPr>
            <a:r>
              <a:rPr lang="es-ES" dirty="0"/>
              <a:t>Estancia media</a:t>
            </a:r>
          </a:p>
          <a:p>
            <a:pPr rtl="0">
              <a:buFontTx/>
              <a:buChar char="-"/>
            </a:pPr>
            <a:r>
              <a:rPr lang="es-ES" dirty="0"/>
              <a:t>Gasto en destino</a:t>
            </a:r>
          </a:p>
          <a:p>
            <a:pPr rtl="0">
              <a:buFontTx/>
              <a:buChar char="-"/>
            </a:pPr>
            <a:r>
              <a:rPr lang="es-ES" dirty="0"/>
              <a:t>Comportamiento en destino</a:t>
            </a:r>
          </a:p>
          <a:p>
            <a:pPr rtl="0">
              <a:buFontTx/>
              <a:buChar char="-"/>
            </a:pPr>
            <a:r>
              <a:rPr lang="es-ES" dirty="0"/>
              <a:t>Estacionalidad</a:t>
            </a:r>
          </a:p>
          <a:p>
            <a:pPr rtl="0"/>
            <a:endParaRPr lang="es-ES" dirty="0"/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A3B8E562-8B85-4194-9740-CB3A1A235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4</a:t>
            </a:fld>
            <a:endParaRPr lang="es-ES" dirty="0"/>
          </a:p>
        </p:txBody>
      </p:sp>
      <p:pic>
        <p:nvPicPr>
          <p:cNvPr id="17" name="Marcador de contenido 16" descr="Persona con mascarilla">
            <a:extLst>
              <a:ext uri="{FF2B5EF4-FFF2-40B4-BE49-F238E27FC236}">
                <a16:creationId xmlns:a16="http://schemas.microsoft.com/office/drawing/2014/main" id="{E834F282-E7CB-7DB0-4EC1-440F9AC2F5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80413" y="2767012"/>
            <a:ext cx="2971800" cy="1981200"/>
          </a:xfrm>
        </p:spPr>
      </p:pic>
    </p:spTree>
    <p:extLst>
      <p:ext uri="{BB962C8B-B14F-4D97-AF65-F5344CB8AC3E}">
        <p14:creationId xmlns:p14="http://schemas.microsoft.com/office/powerpoint/2010/main" val="413412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50230"/>
            <a:ext cx="5009147" cy="132556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Exploración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8972" y="1847461"/>
            <a:ext cx="8241628" cy="3865282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sz="1600" dirty="0"/>
              <a:t>Para realizar el estudio, se han recopilado datos de la encuesta de gastos realizada por el ISTAC en 2019 y 2022.</a:t>
            </a:r>
          </a:p>
          <a:p>
            <a:pPr rtl="0"/>
            <a:r>
              <a:rPr lang="es-ES" sz="1600" dirty="0"/>
              <a:t>Recopilando información  clave para el análisis como:</a:t>
            </a:r>
          </a:p>
          <a:p>
            <a:pPr marL="285750" indent="-285750" rtl="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s-ES" dirty="0"/>
              <a:t>Noches de estancia</a:t>
            </a:r>
          </a:p>
          <a:p>
            <a:pPr marL="285750" indent="-285750" rtl="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s-ES" dirty="0"/>
              <a:t>Costes: vuelo, alojamiento, destino</a:t>
            </a:r>
          </a:p>
          <a:p>
            <a:pPr marL="285750" indent="-285750" rtl="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s-ES" dirty="0"/>
              <a:t>Tipo de alojamiento</a:t>
            </a:r>
          </a:p>
          <a:p>
            <a:pPr marL="285750" indent="-285750" rtl="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s-ES" dirty="0"/>
              <a:t>Variables sociodemográficas: nacionalidad, sexo…</a:t>
            </a:r>
          </a:p>
          <a:p>
            <a:pPr rtl="0"/>
            <a:r>
              <a:rPr lang="es-ES" dirty="0"/>
              <a:t>Con ello, </a:t>
            </a:r>
            <a:r>
              <a:rPr lang="es-ES" sz="1600" dirty="0"/>
              <a:t>podemos</a:t>
            </a:r>
            <a:r>
              <a:rPr lang="es-ES" dirty="0"/>
              <a:t> realizar estudios univariantes, bivariantes y univariantes</a:t>
            </a:r>
          </a:p>
          <a:p>
            <a:pPr rtl="0"/>
            <a:endParaRPr lang="es-ES" dirty="0"/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CA93B263-80B8-4F32-B69B-548E670DBC4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8622628" y="685800"/>
            <a:ext cx="3200400" cy="5486400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A11E52-FFC6-40C5-B370-26EA23A5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9D81C5EE-2261-4083-8002-E23F98920BA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524" y="-2"/>
            <a:ext cx="12188952" cy="4572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23122"/>
            <a:ext cx="9144000" cy="135631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Análisis de resultados</a:t>
            </a:r>
          </a:p>
        </p:txBody>
      </p:sp>
      <p:sp>
        <p:nvSpPr>
          <p:cNvPr id="32" name="Subtítulo 31">
            <a:extLst>
              <a:ext uri="{FF2B5EF4-FFF2-40B4-BE49-F238E27FC236}">
                <a16:creationId xmlns:a16="http://schemas.microsoft.com/office/drawing/2014/main" id="{47A90702-7E26-474B-9F44-97E536C01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71507"/>
            <a:ext cx="9144000" cy="52479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POST PANDEMIA</a:t>
            </a:r>
          </a:p>
        </p:txBody>
      </p:sp>
    </p:spTree>
    <p:extLst>
      <p:ext uri="{BB962C8B-B14F-4D97-AF65-F5344CB8AC3E}">
        <p14:creationId xmlns:p14="http://schemas.microsoft.com/office/powerpoint/2010/main" val="206891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609E6-C824-6279-A5B7-D98B3C681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B3B23B-299D-219F-A330-60BDFE79A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28" y="173884"/>
            <a:ext cx="11277600" cy="132556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Perfil del turista 2022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C884419C-BDA6-83E9-26AD-06B06B15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7</a:t>
            </a:fld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3A24AF2-0CDF-7724-3C65-FB0A0F1AF01D}"/>
              </a:ext>
            </a:extLst>
          </p:cNvPr>
          <p:cNvSpPr txBox="1"/>
          <p:nvPr/>
        </p:nvSpPr>
        <p:spPr>
          <a:xfrm>
            <a:off x="537267" y="1458271"/>
            <a:ext cx="154936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dirty="0"/>
              <a:t>Sexo</a:t>
            </a:r>
          </a:p>
          <a:p>
            <a:endParaRPr lang="es-ES" sz="1500" dirty="0"/>
          </a:p>
          <a:p>
            <a:r>
              <a:rPr lang="es-ES" sz="1500" dirty="0"/>
              <a:t>Edad media </a:t>
            </a:r>
          </a:p>
          <a:p>
            <a:endParaRPr lang="es-ES" sz="1500" dirty="0"/>
          </a:p>
          <a:p>
            <a:r>
              <a:rPr lang="es-ES" sz="1500" dirty="0"/>
              <a:t>Estudios  superiores</a:t>
            </a:r>
          </a:p>
          <a:p>
            <a:endParaRPr lang="es-ES" sz="1500" dirty="0"/>
          </a:p>
          <a:p>
            <a:r>
              <a:rPr lang="es-ES" sz="1500" dirty="0"/>
              <a:t>Viaja en pareja</a:t>
            </a:r>
          </a:p>
          <a:p>
            <a:endParaRPr lang="es-ES" sz="1500" dirty="0"/>
          </a:p>
          <a:p>
            <a:r>
              <a:rPr lang="es-ES" sz="1500" dirty="0"/>
              <a:t>Hotel 4*</a:t>
            </a:r>
          </a:p>
          <a:p>
            <a:endParaRPr lang="es-ES" sz="1500" dirty="0"/>
          </a:p>
          <a:p>
            <a:endParaRPr lang="es-ES" sz="1500" dirty="0"/>
          </a:p>
          <a:p>
            <a:endParaRPr lang="es-ES" sz="1500" dirty="0"/>
          </a:p>
          <a:p>
            <a:endParaRPr lang="es-ES" sz="1500" dirty="0"/>
          </a:p>
        </p:txBody>
      </p:sp>
      <p:pic>
        <p:nvPicPr>
          <p:cNvPr id="16" name="Gráfico 15" descr="Dormir con relleno sólido">
            <a:extLst>
              <a:ext uri="{FF2B5EF4-FFF2-40B4-BE49-F238E27FC236}">
                <a16:creationId xmlns:a16="http://schemas.microsoft.com/office/drawing/2014/main" id="{972B7A02-64F6-F173-A3BC-B8F14E239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4720" y="3436552"/>
            <a:ext cx="405368" cy="498755"/>
          </a:xfrm>
          <a:prstGeom prst="rect">
            <a:avLst/>
          </a:prstGeom>
        </p:spPr>
      </p:pic>
      <p:pic>
        <p:nvPicPr>
          <p:cNvPr id="18" name="Gráfico 17" descr="Libros con relleno sólido">
            <a:extLst>
              <a:ext uri="{FF2B5EF4-FFF2-40B4-BE49-F238E27FC236}">
                <a16:creationId xmlns:a16="http://schemas.microsoft.com/office/drawing/2014/main" id="{62A2FC48-B0D3-A60A-DAC2-F0EA5BCEB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2335" y="2533696"/>
            <a:ext cx="310580" cy="310580"/>
          </a:xfrm>
          <a:prstGeom prst="rect">
            <a:avLst/>
          </a:prstGeom>
        </p:spPr>
      </p:pic>
      <p:pic>
        <p:nvPicPr>
          <p:cNvPr id="19" name="Gráfico 18" descr="Hombre y mujer con relleno sólido">
            <a:extLst>
              <a:ext uri="{FF2B5EF4-FFF2-40B4-BE49-F238E27FC236}">
                <a16:creationId xmlns:a16="http://schemas.microsoft.com/office/drawing/2014/main" id="{6EAD4EC8-8571-A893-E13A-C2048032D2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86632" y="3004810"/>
            <a:ext cx="344877" cy="344877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BF2AC4C-DD71-AE20-56D9-C48F2F390C4C}"/>
              </a:ext>
            </a:extLst>
          </p:cNvPr>
          <p:cNvSpPr txBox="1"/>
          <p:nvPr/>
        </p:nvSpPr>
        <p:spPr>
          <a:xfrm>
            <a:off x="516188" y="3848475"/>
            <a:ext cx="130243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500" dirty="0"/>
          </a:p>
          <a:p>
            <a:r>
              <a:rPr lang="es-ES" sz="1500" dirty="0"/>
              <a:t>Gasto medio:</a:t>
            </a:r>
          </a:p>
          <a:p>
            <a:endParaRPr lang="es-ES" sz="15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5363FD8-3E57-AE06-5D65-71D63CAFAB2C}"/>
              </a:ext>
            </a:extLst>
          </p:cNvPr>
          <p:cNvSpPr txBox="1"/>
          <p:nvPr/>
        </p:nvSpPr>
        <p:spPr>
          <a:xfrm>
            <a:off x="3121828" y="4116375"/>
            <a:ext cx="8350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dirty="0"/>
              <a:t>900€</a:t>
            </a:r>
          </a:p>
          <a:p>
            <a:endParaRPr lang="es-ES" sz="1500" dirty="0"/>
          </a:p>
          <a:p>
            <a:endParaRPr lang="es-ES" sz="1500" dirty="0"/>
          </a:p>
        </p:txBody>
      </p:sp>
      <p:pic>
        <p:nvPicPr>
          <p:cNvPr id="32" name="Gráfico 31" descr="Pastel con relleno sólido">
            <a:extLst>
              <a:ext uri="{FF2B5EF4-FFF2-40B4-BE49-F238E27FC236}">
                <a16:creationId xmlns:a16="http://schemas.microsoft.com/office/drawing/2014/main" id="{D464DAF2-7878-5F2A-14D0-CCB4B0FA33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7399" y="1946573"/>
            <a:ext cx="366216" cy="366216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92CB31FD-9368-5FDB-422C-1D80DBDF1237}"/>
              </a:ext>
            </a:extLst>
          </p:cNvPr>
          <p:cNvSpPr txBox="1"/>
          <p:nvPr/>
        </p:nvSpPr>
        <p:spPr>
          <a:xfrm>
            <a:off x="2962274" y="1458271"/>
            <a:ext cx="137729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dirty="0"/>
              <a:t>54%</a:t>
            </a:r>
          </a:p>
          <a:p>
            <a:endParaRPr lang="es-ES" sz="1500" dirty="0"/>
          </a:p>
          <a:p>
            <a:r>
              <a:rPr lang="es-ES" sz="1500" dirty="0"/>
              <a:t>48 años</a:t>
            </a:r>
          </a:p>
          <a:p>
            <a:endParaRPr lang="es-ES" sz="1500" dirty="0"/>
          </a:p>
          <a:p>
            <a:r>
              <a:rPr lang="es-ES" sz="1500" dirty="0"/>
              <a:t>71%</a:t>
            </a:r>
          </a:p>
          <a:p>
            <a:endParaRPr lang="es-ES" sz="1500" dirty="0"/>
          </a:p>
          <a:p>
            <a:endParaRPr lang="es-ES" sz="1500" dirty="0"/>
          </a:p>
          <a:p>
            <a:r>
              <a:rPr lang="es-ES" sz="1500" dirty="0"/>
              <a:t>48%</a:t>
            </a:r>
          </a:p>
          <a:p>
            <a:endParaRPr lang="es-ES" sz="1500" dirty="0"/>
          </a:p>
          <a:p>
            <a:r>
              <a:rPr lang="es-ES" sz="1500" dirty="0"/>
              <a:t>38%  - 8 noches</a:t>
            </a:r>
          </a:p>
          <a:p>
            <a:endParaRPr lang="es-ES" sz="1500" dirty="0"/>
          </a:p>
        </p:txBody>
      </p:sp>
      <p:pic>
        <p:nvPicPr>
          <p:cNvPr id="49" name="Gráfico 48" descr="Dinero con relleno sólido">
            <a:extLst>
              <a:ext uri="{FF2B5EF4-FFF2-40B4-BE49-F238E27FC236}">
                <a16:creationId xmlns:a16="http://schemas.microsoft.com/office/drawing/2014/main" id="{A56777F1-3FFE-CC45-0117-7C54C550B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17399" y="4116375"/>
            <a:ext cx="466528" cy="466528"/>
          </a:xfrm>
          <a:prstGeom prst="rect">
            <a:avLst/>
          </a:prstGeom>
        </p:spPr>
      </p:pic>
      <p:pic>
        <p:nvPicPr>
          <p:cNvPr id="51" name="Gráfico 50" descr="Mujer con relleno sólido">
            <a:extLst>
              <a:ext uri="{FF2B5EF4-FFF2-40B4-BE49-F238E27FC236}">
                <a16:creationId xmlns:a16="http://schemas.microsoft.com/office/drawing/2014/main" id="{2BE92FFE-83C6-74B4-86A8-C992FAA657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82457" y="1414510"/>
            <a:ext cx="391586" cy="391586"/>
          </a:xfrm>
          <a:prstGeom prst="rect">
            <a:avLst/>
          </a:prstGeom>
        </p:spPr>
      </p:pic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362BFFDF-AB0E-1C81-CE7B-2A989E377B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5988356"/>
              </p:ext>
            </p:extLst>
          </p:nvPr>
        </p:nvGraphicFramePr>
        <p:xfrm>
          <a:off x="7344188" y="1674160"/>
          <a:ext cx="3771075" cy="3108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pic>
        <p:nvPicPr>
          <p:cNvPr id="52" name="Imagen 51">
            <a:extLst>
              <a:ext uri="{FF2B5EF4-FFF2-40B4-BE49-F238E27FC236}">
                <a16:creationId xmlns:a16="http://schemas.microsoft.com/office/drawing/2014/main" id="{FC06EB42-E3FE-B7D7-5E90-F234DC5A6E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71247" y="1617183"/>
            <a:ext cx="3268461" cy="326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4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6DF21-0CAC-228A-0256-24FAB68B4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8F97BC-52DF-8F5B-1C15-6A9E5C04B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28" y="173884"/>
            <a:ext cx="11277600" cy="132556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Principales cambios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40F98A40-30C3-2CC2-93E5-D212C071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8</a:t>
            </a:fld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7F2933-908C-F7BC-06FD-AC5FF9EC07C1}"/>
              </a:ext>
            </a:extLst>
          </p:cNvPr>
          <p:cNvSpPr txBox="1"/>
          <p:nvPr/>
        </p:nvSpPr>
        <p:spPr>
          <a:xfrm>
            <a:off x="522276" y="1458271"/>
            <a:ext cx="883158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Descenso significativo de turistas con respecto a 2019 </a:t>
            </a:r>
            <a:r>
              <a:rPr lang="es-ES" sz="1500" dirty="0">
                <a:solidFill>
                  <a:srgbClr val="000000"/>
                </a:solidFill>
                <a:latin typeface="Calibri" panose="020F0502020204030204" pitchFamily="34" charset="0"/>
              </a:rPr>
              <a:t>co</a:t>
            </a:r>
            <a:r>
              <a:rPr lang="es-ES" sz="1500" dirty="0"/>
              <a:t>n recuperación parcial en la segunda mitad del año gracias al turismo Nacional.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5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La duración promedio de la estancia no se vio significativamente afectada.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5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Presencia de turistas mayores:  edad media de 40 años,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500" dirty="0"/>
              <a:t>Aumento del uso de alojamientos alternativos mayor permanencia en los mismos.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500" b="0" i="0" u="none" strike="noStrike" baseline="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500" dirty="0"/>
              <a:t>Se observa una ligera reducción en el gasto promedio.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500" dirty="0"/>
              <a:t>Se mantiene la estacionalidad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5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500" dirty="0"/>
          </a:p>
          <a:p>
            <a:r>
              <a:rPr lang="es-ES" sz="1500" dirty="0"/>
              <a:t>Se identifican tres perfiles de turistas según sus preferencias y gatos</a:t>
            </a:r>
          </a:p>
          <a:p>
            <a:r>
              <a:rPr lang="es-ES" sz="1500" dirty="0"/>
              <a:t>1. Turistas de perfil económico alto con estancias cortas. </a:t>
            </a:r>
          </a:p>
          <a:p>
            <a:r>
              <a:rPr lang="es-ES" sz="1500" dirty="0"/>
              <a:t>2. Turistas con mayores gastos en vuelos y alojamiento, estancias más largas. </a:t>
            </a:r>
          </a:p>
          <a:p>
            <a:r>
              <a:rPr lang="es-ES" sz="1500" dirty="0"/>
              <a:t>3. Turistas de gama media, con moderado gasto y duración. </a:t>
            </a:r>
          </a:p>
          <a:p>
            <a:endParaRPr lang="es-ES" sz="1500" dirty="0"/>
          </a:p>
          <a:p>
            <a:endParaRPr lang="es-ES" sz="1500" dirty="0"/>
          </a:p>
          <a:p>
            <a:endParaRPr lang="es-ES" sz="1500" dirty="0"/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B87DDEB3-3773-80F7-ED5E-24B057E44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215" y="2783834"/>
            <a:ext cx="3268461" cy="326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47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Recomendaciones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8639" y="2181225"/>
            <a:ext cx="10064161" cy="3684588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</a:lstStyle>
          <a:p>
            <a:pPr algn="l"/>
            <a:endParaRPr lang="es-E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s-ES" sz="1500" dirty="0">
                <a:solidFill>
                  <a:schemeClr val="tx1"/>
                </a:solidFill>
              </a:rPr>
              <a:t>Adaptar la oferta turística. </a:t>
            </a:r>
          </a:p>
          <a:p>
            <a:r>
              <a:rPr lang="es-ES" sz="1500" dirty="0">
                <a:solidFill>
                  <a:schemeClr val="tx1"/>
                </a:solidFill>
              </a:rPr>
              <a:t>Promover alojamientos alternativos a Hoteles. </a:t>
            </a:r>
          </a:p>
          <a:p>
            <a:r>
              <a:rPr lang="es-ES" sz="1500" dirty="0">
                <a:solidFill>
                  <a:schemeClr val="tx1"/>
                </a:solidFill>
              </a:rPr>
              <a:t>Enfocar campañas en mercados europeos tradicionales (Alemania y Reino Unido) para fomentar su recuperación. </a:t>
            </a:r>
          </a:p>
          <a:p>
            <a:r>
              <a:rPr lang="es-ES" sz="1500" dirty="0">
                <a:solidFill>
                  <a:schemeClr val="tx1"/>
                </a:solidFill>
              </a:rPr>
              <a:t>Fortalecer el turismo en temporadas bajas mediante promociones y experiencias adaptadas.</a:t>
            </a:r>
          </a:p>
          <a:p>
            <a:r>
              <a:rPr lang="es-ES" sz="1500" dirty="0">
                <a:solidFill>
                  <a:schemeClr val="tx1"/>
                </a:solidFill>
              </a:rPr>
              <a:t>Optimizar el gasto turístico en destino. </a:t>
            </a:r>
          </a:p>
          <a:p>
            <a:r>
              <a:rPr lang="es-ES" sz="1500" dirty="0">
                <a:solidFill>
                  <a:schemeClr val="tx1"/>
                </a:solidFill>
              </a:rPr>
              <a:t>Incentivar el uso de alojamientos alternativos y experiencias turísticas que aumenten los gastos locales. 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AFC16FA-62DC-4D56-810F-B1F6F94EB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59344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7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4EEF2"/>
      </a:accent1>
      <a:accent2>
        <a:srgbClr val="9CD3D9"/>
      </a:accent2>
      <a:accent3>
        <a:srgbClr val="387373"/>
      </a:accent3>
      <a:accent4>
        <a:srgbClr val="022E40"/>
      </a:accent4>
      <a:accent5>
        <a:srgbClr val="F2E4C9"/>
      </a:accent5>
      <a:accent6>
        <a:srgbClr val="FFFFF5"/>
      </a:accent6>
      <a:hlink>
        <a:srgbClr val="0563C1"/>
      </a:hlink>
      <a:folHlink>
        <a:srgbClr val="954F72"/>
      </a:folHlink>
    </a:clrScheme>
    <a:fontScheme name="Custom 114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1D1A41-01F0-4C5C-80FC-D7734A9F3A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7481B2-61F1-4998-A5FC-37E947E1DE7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1CDCD41-C0EE-49F0-80CC-0DC855F8F0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paisaje nevado</Template>
  <TotalTime>0</TotalTime>
  <Words>437</Words>
  <Application>Microsoft Office PowerPoint</Application>
  <PresentationFormat>Panorámica</PresentationFormat>
  <Paragraphs>109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Bodoni MT</vt:lpstr>
      <vt:lpstr>Calibri</vt:lpstr>
      <vt:lpstr>Source Sans Pro Light</vt:lpstr>
      <vt:lpstr>Tema de Office</vt:lpstr>
      <vt:lpstr>PERFIL DEL TURISMO EN  GRAN CANARIA POST-PANDEMIA</vt:lpstr>
      <vt:lpstr>Índice</vt:lpstr>
      <vt:lpstr>Contexto</vt:lpstr>
      <vt:lpstr>Hipótesis</vt:lpstr>
      <vt:lpstr>Exploración </vt:lpstr>
      <vt:lpstr>Análisis de resultados</vt:lpstr>
      <vt:lpstr>Perfil del turista 2022</vt:lpstr>
      <vt:lpstr>Principales cambios</vt:lpstr>
      <vt:lpstr>Recomendaciones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2024-12-10T11:27:15Z</dcterms:created>
  <dcterms:modified xsi:type="dcterms:W3CDTF">2024-12-18T12:00:31Z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